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60" r:id="rId2"/>
    <p:sldId id="1572" r:id="rId3"/>
    <p:sldId id="1573" r:id="rId4"/>
    <p:sldId id="1574" r:id="rId5"/>
    <p:sldId id="1575" r:id="rId6"/>
    <p:sldId id="1576" r:id="rId7"/>
    <p:sldId id="1577" r:id="rId8"/>
    <p:sldId id="1578" r:id="rId9"/>
    <p:sldId id="1579" r:id="rId10"/>
    <p:sldId id="1580" r:id="rId11"/>
    <p:sldId id="158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414. LUNGDAMNA SIKLONG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Gospel Bells </a:t>
            </a:r>
          </a:p>
          <a:p>
            <a:r>
              <a:rPr lang="en-US" sz="1500" dirty="0"/>
              <a:t>Rev. </a:t>
            </a:r>
            <a:r>
              <a:rPr lang="en-US" sz="1500" dirty="0" err="1"/>
              <a:t>Stillman</a:t>
            </a:r>
            <a:r>
              <a:rPr lang="en-US" sz="1500" dirty="0"/>
              <a:t> w. Martin 1862-1935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 F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1760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71020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a’-ding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7560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ta;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2884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man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Tapa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-um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187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0915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(man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lo),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7148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16105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hen;”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7848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Tuumul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051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0818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in-ah tai in la;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81104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341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414. LUNGDAMNA SIKLONG</vt:lpstr>
      <vt:lpstr>1</vt:lpstr>
      <vt:lpstr>PowerPoint Presentation</vt:lpstr>
      <vt:lpstr>Sakkik: 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2018-12-15T07:04:35Z</dcterms:modified>
</cp:coreProperties>
</file>